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perto quero estar, </a:t>
            </a:r>
          </a:p>
          <a:p>
            <a:r>
              <a:rPr lang="pt-BR" dirty="0"/>
              <a:t>Meu Deus, de Ti, </a:t>
            </a:r>
          </a:p>
          <a:p>
            <a:r>
              <a:rPr lang="pt-BR" dirty="0"/>
              <a:t>’Inda que seja a dor </a:t>
            </a:r>
          </a:p>
          <a:p>
            <a:r>
              <a:rPr lang="pt-BR" dirty="0"/>
              <a:t>Que me una a Ti!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6D2167-4790-4A05-86F8-8AF6AF1AF1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hei de suplicar: </a:t>
            </a:r>
          </a:p>
          <a:p>
            <a:r>
              <a:rPr lang="pt-BR" dirty="0"/>
              <a:t>“Mais perto quero estar, </a:t>
            </a:r>
          </a:p>
          <a:p>
            <a:r>
              <a:rPr lang="pt-BR" dirty="0"/>
              <a:t>Mais perto quero estar, </a:t>
            </a:r>
          </a:p>
          <a:p>
            <a:r>
              <a:rPr lang="pt-BR" dirty="0"/>
              <a:t>Meu Deus, de Ti.”</a:t>
            </a:r>
          </a:p>
        </p:txBody>
      </p:sp>
    </p:spTree>
    <p:extLst>
      <p:ext uri="{BB962C8B-B14F-4D97-AF65-F5344CB8AC3E}">
        <p14:creationId xmlns:p14="http://schemas.microsoft.com/office/powerpoint/2010/main" val="142035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Andando triste aqui,</a:t>
            </a:r>
          </a:p>
          <a:p>
            <a:r>
              <a:rPr lang="pt-BR" dirty="0"/>
              <a:t>Na solidão, </a:t>
            </a:r>
          </a:p>
          <a:p>
            <a:r>
              <a:rPr lang="pt-BR" dirty="0"/>
              <a:t>Paz e descanso a mim</a:t>
            </a:r>
          </a:p>
          <a:p>
            <a:r>
              <a:rPr lang="pt-BR" dirty="0"/>
              <a:t>Teus braços dão. </a:t>
            </a:r>
          </a:p>
        </p:txBody>
      </p:sp>
    </p:spTree>
    <p:extLst>
      <p:ext uri="{BB962C8B-B14F-4D97-AF65-F5344CB8AC3E}">
        <p14:creationId xmlns:p14="http://schemas.microsoft.com/office/powerpoint/2010/main" val="57775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6D2167-4790-4A05-86F8-8AF6AF1AF1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hei de suplicar: </a:t>
            </a:r>
          </a:p>
          <a:p>
            <a:r>
              <a:rPr lang="pt-BR" dirty="0"/>
              <a:t>“Mais perto quero estar, </a:t>
            </a:r>
          </a:p>
          <a:p>
            <a:r>
              <a:rPr lang="pt-BR" dirty="0"/>
              <a:t>Mais perto quero estar, </a:t>
            </a:r>
          </a:p>
          <a:p>
            <a:r>
              <a:rPr lang="pt-BR" dirty="0"/>
              <a:t>Meu Deus, de Ti.”</a:t>
            </a:r>
          </a:p>
        </p:txBody>
      </p:sp>
    </p:spTree>
    <p:extLst>
      <p:ext uri="{BB962C8B-B14F-4D97-AF65-F5344CB8AC3E}">
        <p14:creationId xmlns:p14="http://schemas.microsoft.com/office/powerpoint/2010/main" val="1443131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Minh’alma</a:t>
            </a:r>
            <a:r>
              <a:rPr lang="pt-BR" dirty="0"/>
              <a:t> cantará </a:t>
            </a:r>
          </a:p>
          <a:p>
            <a:r>
              <a:rPr lang="pt-BR" dirty="0"/>
              <a:t>A Ti, Senhor;</a:t>
            </a:r>
          </a:p>
          <a:p>
            <a:r>
              <a:rPr lang="pt-BR" dirty="0"/>
              <a:t>Cheia de gratidão </a:t>
            </a:r>
          </a:p>
          <a:p>
            <a:r>
              <a:rPr lang="pt-BR" dirty="0"/>
              <a:t>Por Teu amor.</a:t>
            </a:r>
          </a:p>
        </p:txBody>
      </p:sp>
    </p:spTree>
    <p:extLst>
      <p:ext uri="{BB962C8B-B14F-4D97-AF65-F5344CB8AC3E}">
        <p14:creationId xmlns:p14="http://schemas.microsoft.com/office/powerpoint/2010/main" val="335234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PERTO QUERO ESTAR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6D2167-4790-4A05-86F8-8AF6AF1AF1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hei de suplicar: </a:t>
            </a:r>
          </a:p>
          <a:p>
            <a:r>
              <a:rPr lang="pt-BR" dirty="0"/>
              <a:t>“Mais perto quero estar, </a:t>
            </a:r>
          </a:p>
          <a:p>
            <a:r>
              <a:rPr lang="pt-BR" dirty="0"/>
              <a:t>Mais perto quero estar, </a:t>
            </a:r>
          </a:p>
          <a:p>
            <a:r>
              <a:rPr lang="pt-BR" dirty="0"/>
              <a:t>Meu Deus, </a:t>
            </a:r>
            <a:r>
              <a:rPr lang="pt-BR"/>
              <a:t>de Ti.”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5997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153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MAIS PERTO QUERO ESTAR</vt:lpstr>
      <vt:lpstr>MAIS PERTO QUERO ESTAR</vt:lpstr>
      <vt:lpstr>MAIS PERTO QUERO ESTAR</vt:lpstr>
      <vt:lpstr>MAIS PERTO QUERO ESTAR</vt:lpstr>
      <vt:lpstr>MAIS PERTO QUERO ESTAR</vt:lpstr>
      <vt:lpstr>MAIS PERTO QUERO ESTAR</vt:lpstr>
      <vt:lpstr>MAIS PERTO QUERO ESTAR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2019-06-12T22:35:15Z</dcterms:modified>
</cp:coreProperties>
</file>

<file path=docProps/thumbnail.jpeg>
</file>